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5648-DBF3-4C38-8136-A6F3E0EE06E3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B296-3A86-4EFB-AE6C-66DEE7C644E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5648-DBF3-4C38-8136-A6F3E0EE06E3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B296-3A86-4EFB-AE6C-66DEE7C64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5648-DBF3-4C38-8136-A6F3E0EE06E3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B296-3A86-4EFB-AE6C-66DEE7C64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5648-DBF3-4C38-8136-A6F3E0EE06E3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B296-3A86-4EFB-AE6C-66DEE7C644E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5648-DBF3-4C38-8136-A6F3E0EE06E3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B296-3A86-4EFB-AE6C-66DEE7C64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5648-DBF3-4C38-8136-A6F3E0EE06E3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B296-3A86-4EFB-AE6C-66DEE7C644E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5648-DBF3-4C38-8136-A6F3E0EE06E3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B296-3A86-4EFB-AE6C-66DEE7C644E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5648-DBF3-4C38-8136-A6F3E0EE06E3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B296-3A86-4EFB-AE6C-66DEE7C64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5648-DBF3-4C38-8136-A6F3E0EE06E3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B296-3A86-4EFB-AE6C-66DEE7C64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5648-DBF3-4C38-8136-A6F3E0EE06E3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B296-3A86-4EFB-AE6C-66DEE7C64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5648-DBF3-4C38-8136-A6F3E0EE06E3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B296-3A86-4EFB-AE6C-66DEE7C644E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ECC5648-DBF3-4C38-8136-A6F3E0EE06E3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2BFB296-3A86-4EFB-AE6C-66DEE7C644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Hari Krishna Arya\Desktop\14th_Green-Week_img6_bi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9578980" cy="5237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4665" y="-152400"/>
            <a:ext cx="662713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xmlns:mc="http://schemas.openxmlformats.org/markup-compatibility/2006" xmlns:a14="http://schemas.microsoft.com/office/drawing/2010/main" val="000000" mc:Ignorable="">
                      <a:alpha val="65000"/>
                    </a:srgbClr>
                  </a:outerShdw>
                </a:effectLst>
                <a:latin typeface="Bauhaus 93" pitchFamily="82" charset="0"/>
              </a:rPr>
              <a:t>World Environment Day</a:t>
            </a:r>
            <a:endParaRPr lang="en-US" sz="4800" b="1" cap="none" spc="5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76200" dist="50800" dir="5400000" algn="tl" rotWithShape="0">
                  <a:srgbClr xmlns:mc="http://schemas.openxmlformats.org/markup-compatibility/2006" xmlns:a14="http://schemas.microsoft.com/office/drawing/2010/main" val="000000" mc:Ignorable="">
                    <a:alpha val="65000"/>
                  </a:srgbClr>
                </a:outerShdw>
              </a:effectLst>
              <a:latin typeface="Bauhaus 93" pitchFamily="8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010400" y="152400"/>
            <a:ext cx="1752600" cy="381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010400" y="1524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5 JUNE, 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5859959"/>
            <a:ext cx="624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Mistral" pitchFamily="66" charset="0"/>
              </a:rPr>
              <a:t>To Save Future </a:t>
            </a: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Mistral" pitchFamily="66" charset="0"/>
              </a:rPr>
              <a:t>S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Mistral" pitchFamily="66" charset="0"/>
              </a:rPr>
              <a:t>ave </a:t>
            </a: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Mistral" pitchFamily="66" charset="0"/>
              </a:rPr>
              <a:t>E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Mistral" pitchFamily="66" charset="0"/>
              </a:rPr>
              <a:t>nvironment</a:t>
            </a:r>
            <a:endParaRPr lang="en-US" sz="4400" b="1" dirty="0">
              <a:solidFill>
                <a:schemeClr val="accent1">
                  <a:lumMod val="50000"/>
                </a:schemeClr>
              </a:solidFill>
              <a:latin typeface="Mistral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68232" y="6477000"/>
            <a:ext cx="2399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vantGarde Bk BT" pitchFamily="34" charset="0"/>
              </a:rPr>
              <a:t>Hari Krishna Arya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vantGarde Bk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017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Hari Krishna Arya\Desktop\14th_Green-Week_img6_bi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8" y="838200"/>
            <a:ext cx="9198242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7108" y="-41196"/>
            <a:ext cx="658225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i-IN" sz="6600" b="1" spc="50" dirty="0" smtClean="0">
                <a:ln w="11430"/>
                <a:solidFill>
                  <a:srgbClr xmlns:mc="http://schemas.openxmlformats.org/markup-compatibility/2006" xmlns:a14="http://schemas.microsoft.com/office/drawing/2010/main" val="94C600" mc:Ignorable="">
                    <a:lumMod val="50000"/>
                  </a:srgbClr>
                </a:solidFill>
                <a:effectLst>
                  <a:outerShdw blurRad="76200" dist="50800" dir="5400000" algn="tl" rotWithShape="0">
                    <a:srgbClr xmlns:mc="http://schemas.openxmlformats.org/markup-compatibility/2006" xmlns:a14="http://schemas.microsoft.com/office/drawing/2010/main" val="000000" mc:Ignorable="">
                      <a:alpha val="65000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विश्व पर्यावरण दिवस </a:t>
            </a:r>
            <a:endParaRPr lang="en-US" sz="6600" b="1" spc="50" dirty="0">
              <a:ln w="11430"/>
              <a:solidFill>
                <a:srgbClr xmlns:mc="http://schemas.openxmlformats.org/markup-compatibility/2006" xmlns:a14="http://schemas.microsoft.com/office/drawing/2010/main" val="94C600" mc:Ignorable="">
                  <a:lumMod val="50000"/>
                </a:srgbClr>
              </a:solidFill>
              <a:effectLst>
                <a:outerShdw blurRad="76200" dist="50800" dir="5400000" algn="tl" rotWithShape="0">
                  <a:srgbClr xmlns:mc="http://schemas.openxmlformats.org/markup-compatibility/2006" xmlns:a14="http://schemas.microsoft.com/office/drawing/2010/main" val="000000" mc:Ignorable="">
                    <a:alpha val="65000"/>
                  </a:srgbClr>
                </a:outerShdw>
              </a:effectLst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010400" y="304800"/>
            <a:ext cx="1752600" cy="381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10400" y="3048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white"/>
                </a:solidFill>
              </a:rPr>
              <a:t>5 </a:t>
            </a:r>
            <a:r>
              <a:rPr lang="hi-IN" sz="2000" dirty="0" smtClean="0">
                <a:solidFill>
                  <a:prstClr val="white"/>
                </a:solidFill>
              </a:rPr>
              <a:t>जून</a:t>
            </a:r>
            <a:r>
              <a:rPr lang="en-US" dirty="0" smtClean="0">
                <a:solidFill>
                  <a:prstClr val="white"/>
                </a:solidFill>
              </a:rPr>
              <a:t>, </a:t>
            </a:r>
            <a:r>
              <a:rPr lang="en-US" dirty="0">
                <a:solidFill>
                  <a:prstClr val="white"/>
                </a:solidFill>
              </a:rPr>
              <a:t>2014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00200" y="58674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3600" b="1" dirty="0" smtClean="0">
                <a:solidFill>
                  <a:srgbClr xmlns:mc="http://schemas.openxmlformats.org/markup-compatibility/2006" xmlns:a14="http://schemas.microsoft.com/office/drawing/2010/main" val="94C600" mc:Ignorable="">
                    <a:lumMod val="50000"/>
                  </a:srgbClr>
                </a:solidFill>
                <a:latin typeface="Aparajita" pitchFamily="34" charset="0"/>
                <a:cs typeface="Aparajita" pitchFamily="34" charset="0"/>
              </a:rPr>
              <a:t>पर्यावरण की रक्षा, भविष्य की सुरक्षा  </a:t>
            </a:r>
            <a:endParaRPr lang="en-US" sz="3600" b="1" dirty="0">
              <a:solidFill>
                <a:srgbClr xmlns:mc="http://schemas.openxmlformats.org/markup-compatibility/2006" xmlns:a14="http://schemas.microsoft.com/office/drawing/2010/main" val="94C600" mc:Ignorable="">
                  <a:lumMod val="50000"/>
                </a:srgbClr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68232" y="6400800"/>
            <a:ext cx="2399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800" dirty="0" smtClean="0">
                <a:solidFill>
                  <a:srgbClr xmlns:mc="http://schemas.openxmlformats.org/markup-compatibility/2006" xmlns:a14="http://schemas.microsoft.com/office/drawing/2010/main" val="94C600" mc:Ignorable="">
                    <a:lumMod val="50000"/>
                  </a:srgbClr>
                </a:solidFill>
                <a:latin typeface="Aparajita" pitchFamily="34" charset="0"/>
                <a:cs typeface="Aparajita" pitchFamily="34" charset="0"/>
              </a:rPr>
              <a:t>हरि कृष्ण आर्य </a:t>
            </a:r>
            <a:endParaRPr lang="en-US" sz="2800" dirty="0">
              <a:solidFill>
                <a:srgbClr xmlns:mc="http://schemas.openxmlformats.org/markup-compatibility/2006" xmlns:a14="http://schemas.microsoft.com/office/drawing/2010/main" val="94C600" mc:Ignorable="">
                  <a:lumMod val="50000"/>
                </a:srgbClr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84231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Austin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3E3D2D" mc:Ignorable=""/>
      </a:dk2>
      <a:lt2>
        <a:srgbClr xmlns:mc="http://schemas.openxmlformats.org/markup-compatibility/2006" xmlns:a14="http://schemas.microsoft.com/office/drawing/2010/main" val="CAF278" mc:Ignorable=""/>
      </a:lt2>
      <a:accent1>
        <a:srgbClr xmlns:mc="http://schemas.openxmlformats.org/markup-compatibility/2006" xmlns:a14="http://schemas.microsoft.com/office/drawing/2010/main" val="94C600" mc:Ignorable=""/>
      </a:accent1>
      <a:accent2>
        <a:srgbClr xmlns:mc="http://schemas.openxmlformats.org/markup-compatibility/2006" xmlns:a14="http://schemas.microsoft.com/office/drawing/2010/main" val="71685A" mc:Ignorable=""/>
      </a:accent2>
      <a:accent3>
        <a:srgbClr xmlns:mc="http://schemas.openxmlformats.org/markup-compatibility/2006" xmlns:a14="http://schemas.microsoft.com/office/drawing/2010/main" val="FF6700" mc:Ignorable=""/>
      </a:accent3>
      <a:accent4>
        <a:srgbClr xmlns:mc="http://schemas.openxmlformats.org/markup-compatibility/2006" xmlns:a14="http://schemas.microsoft.com/office/drawing/2010/main" val="909465" mc:Ignorable=""/>
      </a:accent4>
      <a:accent5>
        <a:srgbClr xmlns:mc="http://schemas.openxmlformats.org/markup-compatibility/2006" xmlns:a14="http://schemas.microsoft.com/office/drawing/2010/main" val="956B43" mc:Ignorable=""/>
      </a:accent5>
      <a:accent6>
        <a:srgbClr xmlns:mc="http://schemas.openxmlformats.org/markup-compatibility/2006" xmlns:a14="http://schemas.microsoft.com/office/drawing/2010/main" val="FEA022" mc:Ignorable=""/>
      </a:accent6>
      <a:hlink>
        <a:srgbClr xmlns:mc="http://schemas.openxmlformats.org/markup-compatibility/2006" xmlns:a14="http://schemas.microsoft.com/office/drawing/2010/main" val="E68200" mc:Ignorable=""/>
      </a:hlink>
      <a:folHlink>
        <a:srgbClr xmlns:mc="http://schemas.openxmlformats.org/markup-compatibility/2006" xmlns:a14="http://schemas.microsoft.com/office/drawing/2010/main" val="FFA94A" mc:Ignorable=""/>
      </a:folHlink>
    </a:clrScheme>
    <a:fontScheme name="Slipstream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xmlns:mc="http://schemas.openxmlformats.org/markup-compatibility/2006" xmlns:a14="http://schemas.microsoft.com/office/drawing/2010/main" val="000000" mc:Ignorable="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xmlns:mc="http://schemas.openxmlformats.org/markup-compatibility/2006" xmlns:a14="http://schemas.microsoft.com/office/drawing/2010/main" val="000000" mc:Ignorable="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275</TotalTime>
  <Words>34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Slipstream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Hari Krishna Arya</dc:creator>
  <cp:lastModifiedBy>Hari Krishna Arya</cp:lastModifiedBy>
  <cp:revision>8</cp:revision>
  <dcterms:created xsi:type="dcterms:W3CDTF">2014-06-05T05:06:13Z</dcterms:created>
  <dcterms:modified xsi:type="dcterms:W3CDTF">2014-06-05T09:42:02Z</dcterms:modified>
</cp:coreProperties>
</file>